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6"/>
  </p:sldMasterIdLst>
  <p:sldIdLst>
    <p:sldId id="261" r:id="rId7"/>
    <p:sldId id="263" r:id="rId8"/>
    <p:sldId id="264" r:id="rId9"/>
    <p:sldId id="265" r:id="rId10"/>
    <p:sldId id="262" r:id="rId11"/>
  </p:sldIdLst>
  <p:sldSz cx="9144000" cy="6858000" type="screen4x3"/>
  <p:notesSz cx="6797675" cy="9926638"/>
  <p:defaultTextStyle>
    <a:defPPr>
      <a:defRPr lang="es-E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9" autoAdjust="0"/>
    <p:restoredTop sz="94660"/>
  </p:normalViewPr>
  <p:slideViewPr>
    <p:cSldViewPr>
      <p:cViewPr varScale="1">
        <p:scale>
          <a:sx n="68" d="100"/>
          <a:sy n="68" d="100"/>
        </p:scale>
        <p:origin x="408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5" Type="http://schemas.openxmlformats.org/officeDocument/2006/relationships/customXml" Target="../customXml/item5.xml"/><Relationship Id="rId15" Type="http://schemas.openxmlformats.org/officeDocument/2006/relationships/tableStyles" Target="tableStyles.xml"/><Relationship Id="rId10" Type="http://schemas.openxmlformats.org/officeDocument/2006/relationships/slide" Target="slides/slide4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>
            <a:extLst>
              <a:ext uri="{FF2B5EF4-FFF2-40B4-BE49-F238E27FC236}">
                <a16:creationId xmlns:a16="http://schemas.microsoft.com/office/drawing/2014/main" id="{CB37B4CC-D3D2-4835-A868-559ADB4AD8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86C810-EDF1-4EEB-91F6-9E76C4AA2F77}" type="datetimeFigureOut">
              <a:rPr lang="es-ES"/>
              <a:pPr>
                <a:defRPr/>
              </a:pPr>
              <a:t>13/09/2019</a:t>
            </a:fld>
            <a:endParaRPr lang="es-ES"/>
          </a:p>
        </p:txBody>
      </p:sp>
      <p:sp>
        <p:nvSpPr>
          <p:cNvPr id="5" name="4 Marcador de pie de página">
            <a:extLst>
              <a:ext uri="{FF2B5EF4-FFF2-40B4-BE49-F238E27FC236}">
                <a16:creationId xmlns:a16="http://schemas.microsoft.com/office/drawing/2014/main" id="{EB2DBC6A-7A23-44B8-903D-8277149AE7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>
            <a:extLst>
              <a:ext uri="{FF2B5EF4-FFF2-40B4-BE49-F238E27FC236}">
                <a16:creationId xmlns:a16="http://schemas.microsoft.com/office/drawing/2014/main" id="{A5249812-0F0A-41E7-A315-B9D4BF2B9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CBB23A-24F2-4B79-A07D-48B92ABD44ED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575051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>
            <a:extLst>
              <a:ext uri="{FF2B5EF4-FFF2-40B4-BE49-F238E27FC236}">
                <a16:creationId xmlns:a16="http://schemas.microsoft.com/office/drawing/2014/main" id="{3C4996B1-3453-40A9-9B6B-C6488E3FDA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0CE342-1AC7-482D-AC85-78B66F21EDA4}" type="datetimeFigureOut">
              <a:rPr lang="es-ES"/>
              <a:pPr>
                <a:defRPr/>
              </a:pPr>
              <a:t>13/09/2019</a:t>
            </a:fld>
            <a:endParaRPr lang="es-ES"/>
          </a:p>
        </p:txBody>
      </p:sp>
      <p:sp>
        <p:nvSpPr>
          <p:cNvPr id="5" name="4 Marcador de pie de página">
            <a:extLst>
              <a:ext uri="{FF2B5EF4-FFF2-40B4-BE49-F238E27FC236}">
                <a16:creationId xmlns:a16="http://schemas.microsoft.com/office/drawing/2014/main" id="{F570075F-BC6B-4111-B205-B62ADDEAA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>
            <a:extLst>
              <a:ext uri="{FF2B5EF4-FFF2-40B4-BE49-F238E27FC236}">
                <a16:creationId xmlns:a16="http://schemas.microsoft.com/office/drawing/2014/main" id="{B1C731F8-ED17-48A8-9C09-DC1842EB42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2118B8-FA34-443E-9763-5538534FC4F3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110734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>
            <a:extLst>
              <a:ext uri="{FF2B5EF4-FFF2-40B4-BE49-F238E27FC236}">
                <a16:creationId xmlns:a16="http://schemas.microsoft.com/office/drawing/2014/main" id="{22A3374D-B16B-4AC3-BE97-B420063745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8B1642-61D3-4E72-B632-0FB5C0C293D9}" type="datetimeFigureOut">
              <a:rPr lang="es-ES"/>
              <a:pPr>
                <a:defRPr/>
              </a:pPr>
              <a:t>13/09/2019</a:t>
            </a:fld>
            <a:endParaRPr lang="es-ES"/>
          </a:p>
        </p:txBody>
      </p:sp>
      <p:sp>
        <p:nvSpPr>
          <p:cNvPr id="5" name="4 Marcador de pie de página">
            <a:extLst>
              <a:ext uri="{FF2B5EF4-FFF2-40B4-BE49-F238E27FC236}">
                <a16:creationId xmlns:a16="http://schemas.microsoft.com/office/drawing/2014/main" id="{275B77DF-F5F6-4A5F-B750-4D589B54A2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>
            <a:extLst>
              <a:ext uri="{FF2B5EF4-FFF2-40B4-BE49-F238E27FC236}">
                <a16:creationId xmlns:a16="http://schemas.microsoft.com/office/drawing/2014/main" id="{43C9D865-AECB-4B26-98BF-95346B8FD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171A4E-5BCB-40EA-9469-FFCE79053E6E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4022689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>
            <a:extLst>
              <a:ext uri="{FF2B5EF4-FFF2-40B4-BE49-F238E27FC236}">
                <a16:creationId xmlns:a16="http://schemas.microsoft.com/office/drawing/2014/main" id="{C121FA69-705B-4C69-8B4C-1573EA5EEC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B13843-A045-4725-962F-BBD4EB19D0D4}" type="datetimeFigureOut">
              <a:rPr lang="es-ES"/>
              <a:pPr>
                <a:defRPr/>
              </a:pPr>
              <a:t>13/09/2019</a:t>
            </a:fld>
            <a:endParaRPr lang="es-ES"/>
          </a:p>
        </p:txBody>
      </p:sp>
      <p:sp>
        <p:nvSpPr>
          <p:cNvPr id="5" name="4 Marcador de pie de página">
            <a:extLst>
              <a:ext uri="{FF2B5EF4-FFF2-40B4-BE49-F238E27FC236}">
                <a16:creationId xmlns:a16="http://schemas.microsoft.com/office/drawing/2014/main" id="{3EB97177-264D-438C-ABCB-BBBAA586BC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>
            <a:extLst>
              <a:ext uri="{FF2B5EF4-FFF2-40B4-BE49-F238E27FC236}">
                <a16:creationId xmlns:a16="http://schemas.microsoft.com/office/drawing/2014/main" id="{E2E67DD3-8ACE-45F6-97BD-AD65C897BE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9A48CA-84D6-4F9C-89C4-B180F2EB7A25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640531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>
            <a:extLst>
              <a:ext uri="{FF2B5EF4-FFF2-40B4-BE49-F238E27FC236}">
                <a16:creationId xmlns:a16="http://schemas.microsoft.com/office/drawing/2014/main" id="{C04A627F-B18D-4C61-942D-61322AB051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150382-80E5-4E44-951B-E31465B98AAB}" type="datetimeFigureOut">
              <a:rPr lang="es-ES"/>
              <a:pPr>
                <a:defRPr/>
              </a:pPr>
              <a:t>13/09/2019</a:t>
            </a:fld>
            <a:endParaRPr lang="es-ES"/>
          </a:p>
        </p:txBody>
      </p:sp>
      <p:sp>
        <p:nvSpPr>
          <p:cNvPr id="5" name="4 Marcador de pie de página">
            <a:extLst>
              <a:ext uri="{FF2B5EF4-FFF2-40B4-BE49-F238E27FC236}">
                <a16:creationId xmlns:a16="http://schemas.microsoft.com/office/drawing/2014/main" id="{243C3314-CAA6-4FAB-BB49-88EC31E26F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>
            <a:extLst>
              <a:ext uri="{FF2B5EF4-FFF2-40B4-BE49-F238E27FC236}">
                <a16:creationId xmlns:a16="http://schemas.microsoft.com/office/drawing/2014/main" id="{0E582D9A-3036-42AE-A516-EE24C82C7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74135F-27DD-4CFD-B9B4-72118D57672F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134373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3 Marcador de fecha">
            <a:extLst>
              <a:ext uri="{FF2B5EF4-FFF2-40B4-BE49-F238E27FC236}">
                <a16:creationId xmlns:a16="http://schemas.microsoft.com/office/drawing/2014/main" id="{4178A452-63D4-4D76-994E-0D7F0E011A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575F6-3635-463E-948B-8719DD951541}" type="datetimeFigureOut">
              <a:rPr lang="es-ES"/>
              <a:pPr>
                <a:defRPr/>
              </a:pPr>
              <a:t>13/09/2019</a:t>
            </a:fld>
            <a:endParaRPr lang="es-ES"/>
          </a:p>
        </p:txBody>
      </p:sp>
      <p:sp>
        <p:nvSpPr>
          <p:cNvPr id="6" name="4 Marcador de pie de página">
            <a:extLst>
              <a:ext uri="{FF2B5EF4-FFF2-40B4-BE49-F238E27FC236}">
                <a16:creationId xmlns:a16="http://schemas.microsoft.com/office/drawing/2014/main" id="{C05FA4CB-4B34-4081-84DC-7F69DF47D4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>
            <a:extLst>
              <a:ext uri="{FF2B5EF4-FFF2-40B4-BE49-F238E27FC236}">
                <a16:creationId xmlns:a16="http://schemas.microsoft.com/office/drawing/2014/main" id="{A27F1860-BD27-4C9C-A390-288C05728B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FADC89-3A77-48E0-8DE0-84E0B4AAE631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287194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3 Marcador de fecha">
            <a:extLst>
              <a:ext uri="{FF2B5EF4-FFF2-40B4-BE49-F238E27FC236}">
                <a16:creationId xmlns:a16="http://schemas.microsoft.com/office/drawing/2014/main" id="{5E6990F7-8039-4C0E-ABE4-2259FF5656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F3589D-DA06-42E7-AECF-C6A097FB9E65}" type="datetimeFigureOut">
              <a:rPr lang="es-ES"/>
              <a:pPr>
                <a:defRPr/>
              </a:pPr>
              <a:t>13/09/2019</a:t>
            </a:fld>
            <a:endParaRPr lang="es-ES"/>
          </a:p>
        </p:txBody>
      </p:sp>
      <p:sp>
        <p:nvSpPr>
          <p:cNvPr id="8" name="4 Marcador de pie de página">
            <a:extLst>
              <a:ext uri="{FF2B5EF4-FFF2-40B4-BE49-F238E27FC236}">
                <a16:creationId xmlns:a16="http://schemas.microsoft.com/office/drawing/2014/main" id="{DD730989-C55E-4D69-AD0E-961A39445A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5 Marcador de número de diapositiva">
            <a:extLst>
              <a:ext uri="{FF2B5EF4-FFF2-40B4-BE49-F238E27FC236}">
                <a16:creationId xmlns:a16="http://schemas.microsoft.com/office/drawing/2014/main" id="{5DAE29A6-E217-4F9D-AFC8-4DACAB2ABB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DC531C-E6A3-45D2-85BC-27BA55E316D6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952323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3 Marcador de fecha">
            <a:extLst>
              <a:ext uri="{FF2B5EF4-FFF2-40B4-BE49-F238E27FC236}">
                <a16:creationId xmlns:a16="http://schemas.microsoft.com/office/drawing/2014/main" id="{2383A3F1-D94B-49AD-BBBA-78AB7858A4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1F4242-8E3E-4638-BB82-641AC821E136}" type="datetimeFigureOut">
              <a:rPr lang="es-ES"/>
              <a:pPr>
                <a:defRPr/>
              </a:pPr>
              <a:t>13/09/2019</a:t>
            </a:fld>
            <a:endParaRPr lang="es-ES"/>
          </a:p>
        </p:txBody>
      </p:sp>
      <p:sp>
        <p:nvSpPr>
          <p:cNvPr id="4" name="4 Marcador de pie de página">
            <a:extLst>
              <a:ext uri="{FF2B5EF4-FFF2-40B4-BE49-F238E27FC236}">
                <a16:creationId xmlns:a16="http://schemas.microsoft.com/office/drawing/2014/main" id="{66793B79-991A-484C-B18D-D1C3D43AE3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5 Marcador de número de diapositiva">
            <a:extLst>
              <a:ext uri="{FF2B5EF4-FFF2-40B4-BE49-F238E27FC236}">
                <a16:creationId xmlns:a16="http://schemas.microsoft.com/office/drawing/2014/main" id="{74E04E28-475C-46B3-BBA4-9F661C0E2B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22EB22-A654-4A66-8359-ADE4E80C0933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457782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>
            <a:extLst>
              <a:ext uri="{FF2B5EF4-FFF2-40B4-BE49-F238E27FC236}">
                <a16:creationId xmlns:a16="http://schemas.microsoft.com/office/drawing/2014/main" id="{6F804FE4-D581-433C-8F2B-9F842AC600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EB86BC-76E6-4651-87A8-2F3B59ADBE60}" type="datetimeFigureOut">
              <a:rPr lang="es-ES"/>
              <a:pPr>
                <a:defRPr/>
              </a:pPr>
              <a:t>13/09/2019</a:t>
            </a:fld>
            <a:endParaRPr lang="es-ES"/>
          </a:p>
        </p:txBody>
      </p:sp>
      <p:sp>
        <p:nvSpPr>
          <p:cNvPr id="3" name="4 Marcador de pie de página">
            <a:extLst>
              <a:ext uri="{FF2B5EF4-FFF2-40B4-BE49-F238E27FC236}">
                <a16:creationId xmlns:a16="http://schemas.microsoft.com/office/drawing/2014/main" id="{1277BF57-BA60-46E3-8234-4F820A3F95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5 Marcador de número de diapositiva">
            <a:extLst>
              <a:ext uri="{FF2B5EF4-FFF2-40B4-BE49-F238E27FC236}">
                <a16:creationId xmlns:a16="http://schemas.microsoft.com/office/drawing/2014/main" id="{C20046A7-9D08-42E0-855A-E9138A2DF1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95093-76E2-4E83-8B0D-B8F5AEBE7D4B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757640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3 Marcador de fecha">
            <a:extLst>
              <a:ext uri="{FF2B5EF4-FFF2-40B4-BE49-F238E27FC236}">
                <a16:creationId xmlns:a16="http://schemas.microsoft.com/office/drawing/2014/main" id="{10A644A3-6A5F-4FBB-A340-E04DEC43C8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44F3D9-4793-43C0-B86B-E7F445911469}" type="datetimeFigureOut">
              <a:rPr lang="es-ES"/>
              <a:pPr>
                <a:defRPr/>
              </a:pPr>
              <a:t>13/09/2019</a:t>
            </a:fld>
            <a:endParaRPr lang="es-ES"/>
          </a:p>
        </p:txBody>
      </p:sp>
      <p:sp>
        <p:nvSpPr>
          <p:cNvPr id="6" name="4 Marcador de pie de página">
            <a:extLst>
              <a:ext uri="{FF2B5EF4-FFF2-40B4-BE49-F238E27FC236}">
                <a16:creationId xmlns:a16="http://schemas.microsoft.com/office/drawing/2014/main" id="{24E2AB5F-83FF-45E6-9FB5-CAF1866073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>
            <a:extLst>
              <a:ext uri="{FF2B5EF4-FFF2-40B4-BE49-F238E27FC236}">
                <a16:creationId xmlns:a16="http://schemas.microsoft.com/office/drawing/2014/main" id="{54DF5E9C-6CE1-4976-9713-8D5445EB03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D3B17B-84A8-493A-BB9F-0CFE83A75D46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369601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3 Marcador de fecha">
            <a:extLst>
              <a:ext uri="{FF2B5EF4-FFF2-40B4-BE49-F238E27FC236}">
                <a16:creationId xmlns:a16="http://schemas.microsoft.com/office/drawing/2014/main" id="{79197555-8187-4B19-A459-9DD24CFEAC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FFAB91-E6D1-457D-9286-7CEF1B6495FB}" type="datetimeFigureOut">
              <a:rPr lang="es-ES"/>
              <a:pPr>
                <a:defRPr/>
              </a:pPr>
              <a:t>13/09/2019</a:t>
            </a:fld>
            <a:endParaRPr lang="es-ES"/>
          </a:p>
        </p:txBody>
      </p:sp>
      <p:sp>
        <p:nvSpPr>
          <p:cNvPr id="6" name="4 Marcador de pie de página">
            <a:extLst>
              <a:ext uri="{FF2B5EF4-FFF2-40B4-BE49-F238E27FC236}">
                <a16:creationId xmlns:a16="http://schemas.microsoft.com/office/drawing/2014/main" id="{8D881DA2-C41E-4BEE-B770-07536DEDA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>
            <a:extLst>
              <a:ext uri="{FF2B5EF4-FFF2-40B4-BE49-F238E27FC236}">
                <a16:creationId xmlns:a16="http://schemas.microsoft.com/office/drawing/2014/main" id="{08A31DA3-3068-4E63-B3CD-1281D9C149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87C310-963F-46A6-A7AD-DBEAA08DF95E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725437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>
            <a:extLst>
              <a:ext uri="{FF2B5EF4-FFF2-40B4-BE49-F238E27FC236}">
                <a16:creationId xmlns:a16="http://schemas.microsoft.com/office/drawing/2014/main" id="{69517C5D-1585-4FE4-9BA6-DDB1DE54939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/>
              <a:t>Haga clic para modificar el estilo de título del patrón</a:t>
            </a:r>
          </a:p>
        </p:txBody>
      </p:sp>
      <p:sp>
        <p:nvSpPr>
          <p:cNvPr id="1027" name="2 Marcador de texto">
            <a:extLst>
              <a:ext uri="{FF2B5EF4-FFF2-40B4-BE49-F238E27FC236}">
                <a16:creationId xmlns:a16="http://schemas.microsoft.com/office/drawing/2014/main" id="{C71D1566-C6C1-4AC5-AFD2-03CEFBD06F3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/>
              <a:t>Haga clic para modificar el estilo de texto del patrón</a:t>
            </a:r>
          </a:p>
          <a:p>
            <a:pPr lvl="1"/>
            <a:r>
              <a:rPr lang="es-ES" altLang="es-ES"/>
              <a:t>Segundo nivel</a:t>
            </a:r>
          </a:p>
          <a:p>
            <a:pPr lvl="2"/>
            <a:r>
              <a:rPr lang="es-ES" altLang="es-ES"/>
              <a:t>Tercer nivel</a:t>
            </a:r>
          </a:p>
          <a:p>
            <a:pPr lvl="3"/>
            <a:r>
              <a:rPr lang="es-ES" altLang="es-ES"/>
              <a:t>Cuarto nivel</a:t>
            </a:r>
          </a:p>
          <a:p>
            <a:pPr lvl="4"/>
            <a:r>
              <a:rPr lang="es-ES" altLang="es-ES"/>
              <a:t>Quinto nivel</a:t>
            </a:r>
          </a:p>
        </p:txBody>
      </p:sp>
      <p:sp>
        <p:nvSpPr>
          <p:cNvPr id="4" name="3 Marcador de fecha">
            <a:extLst>
              <a:ext uri="{FF2B5EF4-FFF2-40B4-BE49-F238E27FC236}">
                <a16:creationId xmlns:a16="http://schemas.microsoft.com/office/drawing/2014/main" id="{2A536A14-695E-4EC8-A0AB-508CF0F4E8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0917421-27C1-449D-B41A-0332FCAB2F15}" type="datetimeFigureOut">
              <a:rPr lang="es-ES"/>
              <a:pPr>
                <a:defRPr/>
              </a:pPr>
              <a:t>13/09/2019</a:t>
            </a:fld>
            <a:endParaRPr lang="es-ES"/>
          </a:p>
        </p:txBody>
      </p:sp>
      <p:sp>
        <p:nvSpPr>
          <p:cNvPr id="5" name="4 Marcador de pie de página">
            <a:extLst>
              <a:ext uri="{FF2B5EF4-FFF2-40B4-BE49-F238E27FC236}">
                <a16:creationId xmlns:a16="http://schemas.microsoft.com/office/drawing/2014/main" id="{2353B13B-FDF7-41FD-B811-E12D5F0C6C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>
            <a:extLst>
              <a:ext uri="{FF2B5EF4-FFF2-40B4-BE49-F238E27FC236}">
                <a16:creationId xmlns:a16="http://schemas.microsoft.com/office/drawing/2014/main" id="{536F5F2D-B2B3-4395-B5B2-C17F72AECB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840A2DD0-5A6F-4055-9203-40126A4061A8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7.png"/><Relationship Id="rId2" Type="http://schemas.openxmlformats.org/officeDocument/2006/relationships/hyperlink" Target="https://twitter.com/@consult_estudis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9 Imagen" descr="_FPT4137_CONTRA.jpg">
            <a:extLst>
              <a:ext uri="{FF2B5EF4-FFF2-40B4-BE49-F238E27FC236}">
                <a16:creationId xmlns:a16="http://schemas.microsoft.com/office/drawing/2014/main" id="{F750BA2C-3094-4DDE-B0E7-D0601DECBD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576"/>
          <a:stretch>
            <a:fillRect/>
          </a:stretch>
        </p:blipFill>
        <p:spPr bwMode="auto">
          <a:xfrm>
            <a:off x="0" y="0"/>
            <a:ext cx="9144000" cy="5805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7 Imagen" descr="eutses2.jpg">
            <a:extLst>
              <a:ext uri="{FF2B5EF4-FFF2-40B4-BE49-F238E27FC236}">
                <a16:creationId xmlns:a16="http://schemas.microsoft.com/office/drawing/2014/main" id="{C549D4D3-3D0B-446C-8E9D-7BD79D5A0E2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11850"/>
            <a:ext cx="91440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7 Imagen" descr="Facultat quadrat taronja - català RGB.jpg">
            <a:extLst>
              <a:ext uri="{FF2B5EF4-FFF2-40B4-BE49-F238E27FC236}">
                <a16:creationId xmlns:a16="http://schemas.microsoft.com/office/drawing/2014/main" id="{C4E0E316-29C8-481E-962A-28CB6E9C848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5113" y="260350"/>
            <a:ext cx="1152525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>
            <a:extLst>
              <a:ext uri="{FF2B5EF4-FFF2-40B4-BE49-F238E27FC236}">
                <a16:creationId xmlns:a16="http://schemas.microsoft.com/office/drawing/2014/main" id="{CCD2B45F-8F3A-4DB4-8048-9ED7FDF2FF27}"/>
              </a:ext>
            </a:extLst>
          </p:cNvPr>
          <p:cNvSpPr/>
          <p:nvPr/>
        </p:nvSpPr>
        <p:spPr>
          <a:xfrm>
            <a:off x="0" y="260350"/>
            <a:ext cx="7812088" cy="1152525"/>
          </a:xfrm>
          <a:prstGeom prst="rect">
            <a:avLst/>
          </a:prstGeom>
          <a:solidFill>
            <a:srgbClr val="FF64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2054" name="7 CuadroTexto">
            <a:extLst>
              <a:ext uri="{FF2B5EF4-FFF2-40B4-BE49-F238E27FC236}">
                <a16:creationId xmlns:a16="http://schemas.microsoft.com/office/drawing/2014/main" id="{A5794C66-0496-4095-ADFB-79028D6881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836613"/>
            <a:ext cx="56165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a-ES" altLang="es-ES" sz="2800">
                <a:solidFill>
                  <a:schemeClr val="bg1"/>
                </a:solidFill>
              </a:rPr>
              <a:t>www.peretarres.</a:t>
            </a:r>
            <a:r>
              <a:rPr lang="ca-ES" altLang="es-ES" sz="2800" b="1">
                <a:solidFill>
                  <a:schemeClr val="bg1"/>
                </a:solidFill>
              </a:rPr>
              <a:t>url.edu</a:t>
            </a:r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20B40309-9F3D-4DBD-A7D2-789920E0F91E}"/>
              </a:ext>
            </a:extLst>
          </p:cNvPr>
          <p:cNvSpPr txBox="1">
            <a:spLocks/>
          </p:cNvSpPr>
          <p:nvPr/>
        </p:nvSpPr>
        <p:spPr>
          <a:xfrm>
            <a:off x="539750" y="188913"/>
            <a:ext cx="8064500" cy="792162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sz="3600" b="1" dirty="0" err="1">
                <a:solidFill>
                  <a:schemeClr val="bg1"/>
                </a:solidFill>
                <a:latin typeface="Arial" charset="0"/>
                <a:ea typeface="+mj-ea"/>
                <a:cs typeface="Arial" charset="0"/>
              </a:rPr>
              <a:t>Llicència</a:t>
            </a:r>
            <a:r>
              <a:rPr lang="es-ES" sz="3600" b="1" dirty="0">
                <a:solidFill>
                  <a:schemeClr val="bg1"/>
                </a:solidFill>
                <a:latin typeface="Arial" charset="0"/>
                <a:ea typeface="+mj-ea"/>
                <a:cs typeface="Arial" charset="0"/>
              </a:rPr>
              <a:t> digital (campus virtual)</a:t>
            </a:r>
            <a:endParaRPr lang="es-ES" sz="3600" dirty="0">
              <a:solidFill>
                <a:schemeClr val="bg1"/>
              </a:solidFill>
              <a:latin typeface="Arial" charset="0"/>
              <a:ea typeface="+mj-ea"/>
              <a:cs typeface="Arial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ítulo 1">
            <a:extLst>
              <a:ext uri="{FF2B5EF4-FFF2-40B4-BE49-F238E27FC236}">
                <a16:creationId xmlns:a16="http://schemas.microsoft.com/office/drawing/2014/main" id="{3AB47C13-6AD2-42FF-AE98-CD6A1B8969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s-ES" sz="3200" b="1"/>
              <a:t>Materials que no són objecte de propietat intel·lectual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B7EA6AC-3F7D-4FC7-A8C7-7C0200A46F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1535113"/>
            <a:ext cx="4040188" cy="4989512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r>
              <a:rPr lang="ca-ES" sz="1600" dirty="0"/>
              <a:t>a) </a:t>
            </a:r>
            <a:r>
              <a:rPr lang="ca-ES" sz="1800" dirty="0"/>
              <a:t>Qualsevol </a:t>
            </a:r>
            <a:r>
              <a:rPr lang="ca-ES" sz="1800" b="1" dirty="0"/>
              <a:t>disposició legal </a:t>
            </a:r>
            <a:r>
              <a:rPr lang="ca-ES" sz="1800" dirty="0"/>
              <a:t>o reglamentària, inclosos els seus projectes, publicada en el DOCE, BOE, BORME, BOP,BOPI i en els Butlletins Oficials de les Comunitats Autònomes, etc. 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ca-ES" sz="1800" dirty="0"/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ca-ES" sz="1800" dirty="0"/>
              <a:t>b) Les </a:t>
            </a:r>
            <a:r>
              <a:rPr lang="ca-ES" sz="1800" b="1" dirty="0"/>
              <a:t>resolucions judicials </a:t>
            </a:r>
            <a:r>
              <a:rPr lang="ca-ES" sz="1800" dirty="0"/>
              <a:t>(actes, decrets, providències, sentències, etc.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ca-ES" sz="1800" dirty="0"/>
              <a:t>c) Actes, acords, deliberacions i </a:t>
            </a:r>
            <a:r>
              <a:rPr lang="ca-ES" sz="1800" b="1" dirty="0"/>
              <a:t>dictàmens d’organismes públics</a:t>
            </a:r>
            <a:r>
              <a:rPr lang="ca-ES" sz="1800" dirty="0"/>
              <a:t>, com els Informes del Banc d’Espanya, Dictàmens del Consell d’Estat, etc. 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fr-FR" sz="1800" dirty="0"/>
              <a:t>d</a:t>
            </a:r>
            <a:r>
              <a:rPr lang="ca-ES" sz="1800" dirty="0"/>
              <a:t>) Les </a:t>
            </a:r>
            <a:r>
              <a:rPr lang="ca-ES" sz="1800" b="1" dirty="0"/>
              <a:t>traduccions oficials </a:t>
            </a:r>
            <a:r>
              <a:rPr lang="ca-ES" sz="1800" dirty="0"/>
              <a:t>de qualsevol dels documents esmentats en els apartats anteriors a, b, i c. 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fr-FR" sz="1600" dirty="0"/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ca-ES" sz="1400" dirty="0"/>
          </a:p>
          <a:p>
            <a:pPr>
              <a:defRPr/>
            </a:pPr>
            <a:endParaRPr lang="es-ES" dirty="0"/>
          </a:p>
        </p:txBody>
      </p:sp>
      <p:sp>
        <p:nvSpPr>
          <p:cNvPr id="3076" name="Marcador de contenido 5">
            <a:extLst>
              <a:ext uri="{FF2B5EF4-FFF2-40B4-BE49-F238E27FC236}">
                <a16:creationId xmlns:a16="http://schemas.microsoft.com/office/drawing/2014/main" id="{285F9F6B-081D-47AB-89C5-D875499EA53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45025" y="1535113"/>
            <a:ext cx="4041775" cy="4846637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s-ES" altLang="es-ES" sz="1800"/>
              <a:t>e</a:t>
            </a:r>
            <a:r>
              <a:rPr lang="ca-ES" altLang="es-ES" sz="1800"/>
              <a:t>) Obres divulgades i accessibles al públic sota llicència “copyleft”, “creative commons” o en format </a:t>
            </a:r>
            <a:r>
              <a:rPr lang="ca-ES" altLang="es-ES" sz="1800" b="1"/>
              <a:t>“open access”, </a:t>
            </a:r>
            <a:r>
              <a:rPr lang="ca-ES" altLang="es-ES" sz="1800"/>
              <a:t>sempre que l’ús docent que se’n faci estigui dins límits establerts en la llicència respectiva. </a:t>
            </a:r>
            <a:endParaRPr lang="fr-FR" altLang="es-ES" sz="1800"/>
          </a:p>
          <a:p>
            <a:pPr marL="0" indent="0">
              <a:buFont typeface="Arial" panose="020B0604020202020204" pitchFamily="34" charset="0"/>
              <a:buNone/>
            </a:pPr>
            <a:r>
              <a:rPr lang="fr-FR" altLang="es-ES" sz="1800"/>
              <a:t>f) Les </a:t>
            </a:r>
            <a:r>
              <a:rPr lang="fr-FR" altLang="es-ES" sz="1800" b="1"/>
              <a:t>tesis doctorals </a:t>
            </a:r>
            <a:r>
              <a:rPr lang="fr-FR" altLang="es-ES" sz="1800"/>
              <a:t>publicades per les universitats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s-ES" altLang="es-ES" sz="1800"/>
              <a:t>g) Les obres que, amb motiu d’haver estat creades fa </a:t>
            </a:r>
            <a:r>
              <a:rPr lang="es-ES" altLang="es-ES" sz="1800" b="1"/>
              <a:t>més de 70 anys, </a:t>
            </a:r>
            <a:r>
              <a:rPr lang="es-ES" altLang="es-ES" sz="1800"/>
              <a:t>es trobin en el domini públic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s-ES" altLang="es-ES" sz="16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ítulo 1">
            <a:extLst>
              <a:ext uri="{FF2B5EF4-FFF2-40B4-BE49-F238E27FC236}">
                <a16:creationId xmlns:a16="http://schemas.microsoft.com/office/drawing/2014/main" id="{BB1EAACB-9CA8-4986-B021-ACAD0A3CC4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altLang="es-ES" sz="4000" b="1"/>
              <a:t>Què permet la llicència digital?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C4A3DF1-D2FB-4306-9DC4-92DF405317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1628775"/>
            <a:ext cx="4040188" cy="4497388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r>
              <a:rPr lang="ca-ES" sz="1800" dirty="0"/>
              <a:t>La reproducció parcial, distribució i comunicació pública de les obres impreses sota les següents condicions: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ca-ES" sz="1800" dirty="0"/>
          </a:p>
          <a:p>
            <a:pPr>
              <a:buFont typeface="Arial" panose="020B0604020202020204" pitchFamily="34" charset="0"/>
              <a:buAutoNum type="alphaLcParenR"/>
              <a:defRPr/>
            </a:pPr>
            <a:r>
              <a:rPr lang="ca-ES" sz="1800" dirty="0"/>
              <a:t>Que aquests actes es portin a terme únicament per la il·lustració amb finalitats educatives i d’ investigació científica.</a:t>
            </a:r>
          </a:p>
          <a:p>
            <a:pPr>
              <a:buFont typeface="Arial" panose="020B0604020202020204" pitchFamily="34" charset="0"/>
              <a:buAutoNum type="alphaLcParenR"/>
              <a:defRPr/>
            </a:pPr>
            <a:r>
              <a:rPr lang="ca-ES" sz="1800" dirty="0"/>
              <a:t>Que els actes es limitin a un capítol de llibre, article d’una revista o </a:t>
            </a:r>
            <a:r>
              <a:rPr lang="ca-ES" sz="1800" b="1" dirty="0"/>
              <a:t>extensió màxima al 10% </a:t>
            </a:r>
            <a:r>
              <a:rPr lang="ca-ES" sz="1800" dirty="0"/>
              <a:t>del total de l’obra, resultant indiferent que la còpia es faci a través d’un o diversos actes de reproducció.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ED55696-3E77-483E-A025-B2EF934A89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45025" y="1628775"/>
            <a:ext cx="4041775" cy="4752975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r>
              <a:rPr lang="ca-ES" sz="1800" dirty="0"/>
              <a:t>c) Que els actes es realitzin en la Universitat a través del seu personal i amb els seus propis mitjans.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ca-ES" sz="1800" dirty="0"/>
              <a:t>d) I que es doni, si més no, una de les següents condicions: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ca-ES" sz="1800" dirty="0"/>
          </a:p>
          <a:p>
            <a:pPr>
              <a:buFont typeface="Arial" panose="020B0604020202020204" pitchFamily="34" charset="0"/>
              <a:buAutoNum type="arabicPeriod"/>
              <a:defRPr/>
            </a:pPr>
            <a:r>
              <a:rPr lang="ca-ES" sz="1800" dirty="0"/>
              <a:t>Que la distribució de les còpies parcials es faci entre els alumnes i personal docent o investigador del mateix centre que fa la reproducció.</a:t>
            </a:r>
          </a:p>
          <a:p>
            <a:pPr>
              <a:buFont typeface="Arial" panose="020B0604020202020204" pitchFamily="34" charset="0"/>
              <a:buAutoNum type="arabicPeriod"/>
              <a:defRPr/>
            </a:pPr>
            <a:r>
              <a:rPr lang="ca-ES" sz="1800" dirty="0"/>
              <a:t>Que només els alumnes i el personal docent o investigadors del centre que faci la reproducció parcial de l’obra puguin tenir accés a la mateixa a través de la xarxa interna i tancada </a:t>
            </a:r>
            <a:r>
              <a:rPr lang="ca-ES" sz="1800" b="1" dirty="0"/>
              <a:t>(e-campus)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ítulo 1">
            <a:extLst>
              <a:ext uri="{FF2B5EF4-FFF2-40B4-BE49-F238E27FC236}">
                <a16:creationId xmlns:a16="http://schemas.microsoft.com/office/drawing/2014/main" id="{EDB2A7AF-8D26-42DB-B0E4-BC7952E456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altLang="es-ES" sz="4000" b="1"/>
              <a:t>Què no permet fer la llicència?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8CE1B28-CB52-4AA1-A6ED-76D220CC0B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r>
              <a:rPr lang="ca-ES" sz="2000" dirty="0"/>
              <a:t>La reproducció parcial, distribució i comunicació pública de :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ca-ES" sz="2000" dirty="0"/>
          </a:p>
          <a:p>
            <a:pPr>
              <a:defRPr/>
            </a:pPr>
            <a:r>
              <a:rPr lang="ca-ES" sz="2000" dirty="0"/>
              <a:t>Partitures musicals</a:t>
            </a:r>
          </a:p>
          <a:p>
            <a:pPr>
              <a:defRPr/>
            </a:pPr>
            <a:r>
              <a:rPr lang="ca-ES" sz="2000" dirty="0"/>
              <a:t>Obres d’un sòl ús</a:t>
            </a:r>
          </a:p>
          <a:p>
            <a:pPr>
              <a:defRPr/>
            </a:pPr>
            <a:r>
              <a:rPr lang="ca-ES" sz="2000" dirty="0"/>
              <a:t>Compilacions o agrupacions de fragments d’obres</a:t>
            </a:r>
          </a:p>
          <a:p>
            <a:pPr>
              <a:defRPr/>
            </a:pPr>
            <a:r>
              <a:rPr lang="ca-ES" sz="2000" dirty="0"/>
              <a:t>Obres aïllades de caràcter plàstic o fotogràfic figuratiu</a:t>
            </a:r>
          </a:p>
          <a:p>
            <a:pPr>
              <a:defRPr/>
            </a:pPr>
            <a:r>
              <a:rPr lang="ca-ES" sz="2000" dirty="0"/>
              <a:t>Qualsevol reproducció de qualsevol obra que excedeixi els límits del 10% </a:t>
            </a:r>
          </a:p>
          <a:p>
            <a:pPr>
              <a:defRPr/>
            </a:pPr>
            <a:endParaRPr lang="es-E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7 Rectángulo">
            <a:extLst>
              <a:ext uri="{FF2B5EF4-FFF2-40B4-BE49-F238E27FC236}">
                <a16:creationId xmlns:a16="http://schemas.microsoft.com/office/drawing/2014/main" id="{B1C93E5C-FEE6-4F81-8809-22E97C7F65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0213" y="5168900"/>
            <a:ext cx="9326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ca-ES" sz="1200" dirty="0">
                <a:latin typeface="Arial" charset="0"/>
                <a:cs typeface="Arial" charset="0"/>
                <a:hlinkClick r:id="rId2"/>
              </a:rPr>
              <a:t>       @</a:t>
            </a:r>
            <a:r>
              <a:rPr lang="ca-ES" sz="1200" dirty="0" err="1">
                <a:latin typeface="Arial" charset="0"/>
                <a:cs typeface="Arial" charset="0"/>
              </a:rPr>
              <a:t>FundPereTarres</a:t>
            </a:r>
            <a:r>
              <a:rPr lang="ca-ES" sz="1200" dirty="0">
                <a:latin typeface="Arial" charset="0"/>
                <a:cs typeface="Arial" charset="0"/>
              </a:rPr>
              <a:t> </a:t>
            </a:r>
            <a:r>
              <a:rPr lang="es-ES" sz="1200" b="1" dirty="0">
                <a:solidFill>
                  <a:schemeClr val="accent6">
                    <a:lumMod val="75000"/>
                  </a:schemeClr>
                </a:solidFill>
                <a:latin typeface="Arial" charset="0"/>
                <a:cs typeface="Arial" charset="0"/>
              </a:rPr>
              <a:t>| </a:t>
            </a:r>
            <a:r>
              <a:rPr lang="ca-ES" sz="1200" dirty="0">
                <a:latin typeface="Arial" charset="0"/>
                <a:cs typeface="Arial" charset="0"/>
              </a:rPr>
              <a:t>       </a:t>
            </a:r>
            <a:r>
              <a:rPr lang="ca-ES" sz="1200" dirty="0" err="1">
                <a:latin typeface="Arial" charset="0"/>
                <a:cs typeface="Arial" charset="0"/>
              </a:rPr>
              <a:t>facebook.com</a:t>
            </a:r>
            <a:r>
              <a:rPr lang="ca-ES" sz="1200" dirty="0">
                <a:latin typeface="Arial" charset="0"/>
                <a:cs typeface="Arial" charset="0"/>
              </a:rPr>
              <a:t>/</a:t>
            </a:r>
            <a:r>
              <a:rPr lang="ca-ES" sz="1200" dirty="0" err="1">
                <a:latin typeface="Arial" charset="0"/>
                <a:cs typeface="Arial" charset="0"/>
              </a:rPr>
              <a:t>FacultatPereTarrésURL</a:t>
            </a:r>
            <a:r>
              <a:rPr lang="ca-ES" sz="1200" dirty="0">
                <a:latin typeface="Arial" charset="0"/>
                <a:cs typeface="Arial" charset="0"/>
              </a:rPr>
              <a:t> </a:t>
            </a:r>
            <a:r>
              <a:rPr lang="es-ES" sz="1200" b="1" dirty="0">
                <a:solidFill>
                  <a:schemeClr val="accent6">
                    <a:lumMod val="75000"/>
                  </a:schemeClr>
                </a:solidFill>
                <a:latin typeface="Arial" charset="0"/>
                <a:cs typeface="Arial" charset="0"/>
              </a:rPr>
              <a:t>|   </a:t>
            </a:r>
            <a:r>
              <a:rPr lang="ca-ES" sz="1200" dirty="0">
                <a:latin typeface="Arial" charset="0"/>
                <a:cs typeface="Arial" charset="0"/>
              </a:rPr>
              <a:t>     </a:t>
            </a:r>
            <a:r>
              <a:rPr lang="ca-ES" sz="1200" dirty="0" err="1">
                <a:latin typeface="Arial" charset="0"/>
                <a:cs typeface="Arial" charset="0"/>
              </a:rPr>
              <a:t>bloc.peretarres.org</a:t>
            </a:r>
            <a:r>
              <a:rPr lang="ca-ES" sz="1200" dirty="0">
                <a:latin typeface="Arial" charset="0"/>
                <a:cs typeface="Arial" charset="0"/>
              </a:rPr>
              <a:t>  </a:t>
            </a:r>
            <a:r>
              <a:rPr lang="es-ES" sz="1200" b="1" dirty="0">
                <a:solidFill>
                  <a:schemeClr val="accent6">
                    <a:lumMod val="75000"/>
                  </a:schemeClr>
                </a:solidFill>
                <a:latin typeface="Arial" charset="0"/>
                <a:cs typeface="Arial" charset="0"/>
              </a:rPr>
              <a:t>|  </a:t>
            </a:r>
            <a:r>
              <a:rPr lang="ca-ES" sz="1200" dirty="0">
                <a:latin typeface="Arial" charset="0"/>
                <a:cs typeface="Arial" charset="0"/>
              </a:rPr>
              <a:t>          </a:t>
            </a:r>
            <a:r>
              <a:rPr lang="ca-ES" sz="1200" dirty="0" err="1">
                <a:latin typeface="Arial" charset="0"/>
                <a:cs typeface="Arial" charset="0"/>
              </a:rPr>
              <a:t>fundacioperetarres</a:t>
            </a:r>
            <a:endParaRPr lang="ca-ES" sz="1200" dirty="0">
              <a:latin typeface="Arial" charset="0"/>
              <a:cs typeface="Arial" charset="0"/>
            </a:endParaRPr>
          </a:p>
        </p:txBody>
      </p:sp>
      <p:sp>
        <p:nvSpPr>
          <p:cNvPr id="6" name="5 Rectángulo">
            <a:extLst>
              <a:ext uri="{FF2B5EF4-FFF2-40B4-BE49-F238E27FC236}">
                <a16:creationId xmlns:a16="http://schemas.microsoft.com/office/drawing/2014/main" id="{24BADEE8-8CD1-4906-8D23-4F7D356D9FC8}"/>
              </a:ext>
            </a:extLst>
          </p:cNvPr>
          <p:cNvSpPr/>
          <p:nvPr/>
        </p:nvSpPr>
        <p:spPr>
          <a:xfrm>
            <a:off x="0" y="0"/>
            <a:ext cx="9144000" cy="4365625"/>
          </a:xfrm>
          <a:prstGeom prst="rect">
            <a:avLst/>
          </a:prstGeom>
          <a:solidFill>
            <a:srgbClr val="FF64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pic>
        <p:nvPicPr>
          <p:cNvPr id="6148" name="7 Imagen" descr="eutses2.jpg">
            <a:extLst>
              <a:ext uri="{FF2B5EF4-FFF2-40B4-BE49-F238E27FC236}">
                <a16:creationId xmlns:a16="http://schemas.microsoft.com/office/drawing/2014/main" id="{788C898C-A4D7-4F2A-8647-D13F4E0FAC9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11850"/>
            <a:ext cx="91440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7 CuadroTexto">
            <a:extLst>
              <a:ext uri="{FF2B5EF4-FFF2-40B4-BE49-F238E27FC236}">
                <a16:creationId xmlns:a16="http://schemas.microsoft.com/office/drawing/2014/main" id="{D831FDF3-3565-40AC-A6B6-13384EE400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4075" y="1989138"/>
            <a:ext cx="56165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a-ES" altLang="es-ES" sz="3600">
                <a:solidFill>
                  <a:schemeClr val="bg1"/>
                </a:solidFill>
                <a:latin typeface="Helvetica" panose="020B0604020202020204" pitchFamily="34" charset="0"/>
              </a:rPr>
              <a:t>www.peretarres.</a:t>
            </a:r>
            <a:r>
              <a:rPr lang="ca-ES" altLang="es-ES" sz="3600" b="1">
                <a:solidFill>
                  <a:schemeClr val="bg1"/>
                </a:solidFill>
                <a:latin typeface="Helvetica" panose="020B0604020202020204" pitchFamily="34" charset="0"/>
              </a:rPr>
              <a:t>url.edu</a:t>
            </a:r>
          </a:p>
        </p:txBody>
      </p:sp>
      <p:sp>
        <p:nvSpPr>
          <p:cNvPr id="5" name="4 Rectángulo">
            <a:extLst>
              <a:ext uri="{FF2B5EF4-FFF2-40B4-BE49-F238E27FC236}">
                <a16:creationId xmlns:a16="http://schemas.microsoft.com/office/drawing/2014/main" id="{7A3B7066-4A22-4F90-9FEC-A5EB83D376C5}"/>
              </a:ext>
            </a:extLst>
          </p:cNvPr>
          <p:cNvSpPr/>
          <p:nvPr/>
        </p:nvSpPr>
        <p:spPr>
          <a:xfrm>
            <a:off x="142875" y="4581525"/>
            <a:ext cx="8858250" cy="3698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dirty="0" err="1">
                <a:latin typeface="Arial" charset="0"/>
                <a:cs typeface="Arial" charset="0"/>
              </a:rPr>
              <a:t>Santaló</a:t>
            </a:r>
            <a:r>
              <a:rPr lang="es-ES" dirty="0">
                <a:latin typeface="Arial" charset="0"/>
                <a:cs typeface="Arial" charset="0"/>
              </a:rPr>
              <a:t>, 37 </a:t>
            </a:r>
            <a:r>
              <a:rPr lang="es-ES" b="1" dirty="0">
                <a:solidFill>
                  <a:schemeClr val="accent6">
                    <a:lumMod val="75000"/>
                  </a:schemeClr>
                </a:solidFill>
                <a:latin typeface="Arial" charset="0"/>
                <a:cs typeface="Arial" charset="0"/>
              </a:rPr>
              <a:t>|</a:t>
            </a:r>
            <a:r>
              <a:rPr lang="es-ES" dirty="0">
                <a:latin typeface="Arial" charset="0"/>
                <a:cs typeface="Arial" charset="0"/>
              </a:rPr>
              <a:t> 08021</a:t>
            </a:r>
            <a:r>
              <a:rPr lang="es-ES" b="1" dirty="0">
                <a:solidFill>
                  <a:schemeClr val="accent6">
                    <a:lumMod val="75000"/>
                  </a:schemeClr>
                </a:solidFill>
                <a:latin typeface="Arial" charset="0"/>
                <a:cs typeface="Arial" charset="0"/>
              </a:rPr>
              <a:t> |</a:t>
            </a:r>
            <a:r>
              <a:rPr lang="es-ES" dirty="0">
                <a:latin typeface="Arial" charset="0"/>
                <a:cs typeface="Arial" charset="0"/>
              </a:rPr>
              <a:t>  Barcelona </a:t>
            </a:r>
            <a:r>
              <a:rPr lang="es-ES" b="1" dirty="0">
                <a:solidFill>
                  <a:schemeClr val="accent6">
                    <a:lumMod val="75000"/>
                  </a:schemeClr>
                </a:solidFill>
                <a:latin typeface="Arial" charset="0"/>
                <a:cs typeface="Arial" charset="0"/>
              </a:rPr>
              <a:t>|</a:t>
            </a:r>
            <a:r>
              <a:rPr lang="es-ES" dirty="0">
                <a:latin typeface="Arial" charset="0"/>
                <a:cs typeface="Arial" charset="0"/>
              </a:rPr>
              <a:t> Tel. 93 415 25 51 </a:t>
            </a:r>
            <a:r>
              <a:rPr lang="es-ES" b="1" dirty="0">
                <a:solidFill>
                  <a:schemeClr val="accent6">
                    <a:lumMod val="75000"/>
                  </a:schemeClr>
                </a:solidFill>
                <a:latin typeface="Arial" charset="0"/>
                <a:cs typeface="Arial" charset="0"/>
              </a:rPr>
              <a:t>| </a:t>
            </a:r>
            <a:r>
              <a:rPr lang="es-ES" dirty="0">
                <a:latin typeface="Arial" charset="0"/>
                <a:cs typeface="Arial" charset="0"/>
              </a:rPr>
              <a:t>infofacultat@peretarres.org</a:t>
            </a:r>
          </a:p>
        </p:txBody>
      </p:sp>
      <p:pic>
        <p:nvPicPr>
          <p:cNvPr id="6151" name="10 Imagen" descr="youtube.gif">
            <a:extLst>
              <a:ext uri="{FF2B5EF4-FFF2-40B4-BE49-F238E27FC236}">
                <a16:creationId xmlns:a16="http://schemas.microsoft.com/office/drawing/2014/main" id="{ACB74148-56E8-4C14-83B8-18A62C503C9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095" b="16653"/>
          <a:stretch>
            <a:fillRect/>
          </a:stretch>
        </p:blipFill>
        <p:spPr bwMode="auto">
          <a:xfrm>
            <a:off x="6997700" y="5157788"/>
            <a:ext cx="382588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2" name="9 Imagen" descr="xs_blog.gif">
            <a:extLst>
              <a:ext uri="{FF2B5EF4-FFF2-40B4-BE49-F238E27FC236}">
                <a16:creationId xmlns:a16="http://schemas.microsoft.com/office/drawing/2014/main" id="{21063460-1F4E-45CE-9CCE-93543ECDF19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0498" b="22601"/>
          <a:stretch>
            <a:fillRect/>
          </a:stretch>
        </p:blipFill>
        <p:spPr bwMode="auto">
          <a:xfrm>
            <a:off x="5224463" y="5197475"/>
            <a:ext cx="211137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3" name="6 Imagen" descr="xs_twitter.gif">
            <a:extLst>
              <a:ext uri="{FF2B5EF4-FFF2-40B4-BE49-F238E27FC236}">
                <a16:creationId xmlns:a16="http://schemas.microsoft.com/office/drawing/2014/main" id="{35B9C637-220C-4D2C-BD77-086D054D049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163" y="5157788"/>
            <a:ext cx="288925" cy="35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4" name="7 Imagen" descr="xs_facebook.gif">
            <a:extLst>
              <a:ext uri="{FF2B5EF4-FFF2-40B4-BE49-F238E27FC236}">
                <a16:creationId xmlns:a16="http://schemas.microsoft.com/office/drawing/2014/main" id="{1ABB74B0-AD98-44BD-908B-67E843578D2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1388" y="5181600"/>
            <a:ext cx="2714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16049817207794EBD5CC3F00488D470" ma:contentTypeVersion="22" ma:contentTypeDescription="Crea un document nou" ma:contentTypeScope="" ma:versionID="e02afb2416806b08cfa37d27f2f79f95">
  <xsd:schema xmlns:xsd="http://www.w3.org/2001/XMLSchema" xmlns:xs="http://www.w3.org/2001/XMLSchema" xmlns:p="http://schemas.microsoft.com/office/2006/metadata/properties" xmlns:ns2="4ef34677-46c6-47ac-b26f-ea996d62bd18" targetNamespace="http://schemas.microsoft.com/office/2006/metadata/properties" ma:root="true" ma:fieldsID="5535fae637b7a497a8b9b03c93cfb810" ns2:_="">
    <xsd:import namespace="4ef34677-46c6-47ac-b26f-ea996d62bd18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Unitat_x0020_Productora" minOccurs="0"/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f34677-46c6-47ac-b26f-ea996d62bd18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Valor de l'ID de document" ma:description="Valor de l'ID de document assignat a aquest element." ma:internalName="_dlc_DocId" ma:readOnly="true">
      <xsd:simpleType>
        <xsd:restriction base="dms:Text"/>
      </xsd:simpleType>
    </xsd:element>
    <xsd:element name="_dlc_DocIdUrl" ma:index="9" nillable="true" ma:displayName="ID de document" ma:description="Enllaç permanent a aquest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Unitat_x0020_Productora" ma:index="11" nillable="true" ma:displayName="Unitat Productora" ma:format="Dropdown" ma:internalName="Unitat_x0020_Productora">
      <xsd:simpleType>
        <xsd:restriction base="dms:Choice">
          <xsd:enumeration value="V10 Deganat"/>
          <xsd:enumeration value="V40 Servei d'Atenció a l'Estudiant"/>
          <xsd:enumeration value="V50 Administració"/>
          <xsd:enumeration value="V60 Alumni"/>
          <xsd:enumeration value="V70 Coordinació Màsters i postgraus"/>
          <xsd:enumeration value="V80 Coordinació Grau"/>
          <xsd:enumeration value="V90 Recerca"/>
          <xsd:enumeration value="V100 Biblioteca"/>
          <xsd:enumeration value="V110 Borsa de Treball"/>
          <xsd:enumeration value="V130 Relacions internacionals"/>
          <xsd:enumeration value="V140 Pràcticum"/>
          <xsd:enumeration value="V150 Qualitat"/>
          <xsd:enumeration value="V160 Orientació i promoció"/>
        </xsd:restriction>
      </xsd:simpleType>
    </xsd:element>
    <xsd:element name="SharedWithUsers" ma:index="12" nillable="true" ma:displayName="Compartit amb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'ha compartit amb detal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us de contingut"/>
        <xsd:element ref="dc:title" minOccurs="0" maxOccurs="1" ma:index="4" ma:displayName="Títo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4ef34677-46c6-47ac-b26f-ea996d62bd18">75D4JD644TTE-261924254-1727</_dlc_DocId>
    <_dlc_DocIdUrl xmlns="4ef34677-46c6-47ac-b26f-ea996d62bd18">
      <Url>https://peretarres.sharepoint.com/sites/FACULTAT/BIBLIOTECA/_layouts/15/DocIdRedir.aspx?ID=75D4JD644TTE-261924254-1727</Url>
      <Description>75D4JD644TTE-261924254-1727</Description>
    </_dlc_DocIdUrl>
    <Unitat_x0020_Productora xmlns="4ef34677-46c6-47ac-b26f-ea996d62bd18">V100 Biblioteca</Unitat_x0020_Productora>
    <SharedWithUsers xmlns="4ef34677-46c6-47ac-b26f-ea996d62bd18">
      <UserInfo>
        <DisplayName>Elena Requena i Varón</DisplayName>
        <AccountId>623</AccountId>
        <AccountType/>
      </UserInfo>
    </SharedWithUsers>
  </documentManagement>
</p:properties>
</file>

<file path=customXml/item5.xml><?xml version="1.0" encoding="utf-8"?>
<LongProperties xmlns="http://schemas.microsoft.com/office/2006/metadata/longProperties"/>
</file>

<file path=customXml/itemProps1.xml><?xml version="1.0" encoding="utf-8"?>
<ds:datastoreItem xmlns:ds="http://schemas.openxmlformats.org/officeDocument/2006/customXml" ds:itemID="{DD582BC4-F790-48E9-BBD3-F529E7D07A60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509B9DBA-756D-4710-B4DD-D2DE72F45F4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69DE61B-03BB-4B6F-949B-DE05A5DE944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ef34677-46c6-47ac-b26f-ea996d62bd1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9FF66A07-3018-4F3B-9B3C-8F3083BD363A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  <ds:schemaRef ds:uri="4ef34677-46c6-47ac-b26f-ea996d62bd18"/>
    <ds:schemaRef ds:uri="http://schemas.microsoft.com/office/infopath/2007/PartnerControls"/>
    <ds:schemaRef ds:uri="http://www.w3.org/XML/1998/namespace"/>
  </ds:schemaRefs>
</ds:datastoreItem>
</file>

<file path=customXml/itemProps5.xml><?xml version="1.0" encoding="utf-8"?>
<ds:datastoreItem xmlns:ds="http://schemas.openxmlformats.org/officeDocument/2006/customXml" ds:itemID="{4155E4EA-2A53-43DA-9F7F-55FEDD31DB46}">
  <ds:schemaRefs>
    <ds:schemaRef ds:uri="http://schemas.microsoft.com/office/2006/metadata/long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274</TotalTime>
  <Words>444</Words>
  <Application>Microsoft Office PowerPoint</Application>
  <PresentationFormat>Presentación en pantalla (4:3)</PresentationFormat>
  <Paragraphs>33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Calibri</vt:lpstr>
      <vt:lpstr>Helvetica</vt:lpstr>
      <vt:lpstr>Tema de Office</vt:lpstr>
      <vt:lpstr>Presentación de PowerPoint</vt:lpstr>
      <vt:lpstr>Materials que no són objecte de propietat intel·lectual</vt:lpstr>
      <vt:lpstr>Què permet la llicència digital?</vt:lpstr>
      <vt:lpstr>Què no permet fer la llicència?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nfrago</dc:creator>
  <cp:lastModifiedBy>Anna Tibol i Ruiz</cp:lastModifiedBy>
  <cp:revision>30</cp:revision>
  <dcterms:created xsi:type="dcterms:W3CDTF">2014-01-10T11:05:54Z</dcterms:created>
  <dcterms:modified xsi:type="dcterms:W3CDTF">2019-09-13T07:52:15Z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">
    <vt:lpwstr>75D4JD644TTE-261924254-1616</vt:lpwstr>
  </property>
  <property fmtid="{D5CDD505-2E9C-101B-9397-08002B2CF9AE}" pid="3" name="_dlc_DocIdItemGuid">
    <vt:lpwstr>a27e5b38-33f4-4116-bbfe-b3be46040736</vt:lpwstr>
  </property>
  <property fmtid="{D5CDD505-2E9C-101B-9397-08002B2CF9AE}" pid="4" name="_dlc_DocIdUrl">
    <vt:lpwstr>https://peretarres.sharepoint.com/sites/FACULTAT/BIBLIOTECA/_layouts/15/DocIdRedir.aspx?ID=75D4JD644TTE-261924254-1616, 75D4JD644TTE-261924254-1616</vt:lpwstr>
  </property>
  <property fmtid="{D5CDD505-2E9C-101B-9397-08002B2CF9AE}" pid="5" name="Conservació">
    <vt:lpwstr>--</vt:lpwstr>
  </property>
  <property fmtid="{D5CDD505-2E9C-101B-9397-08002B2CF9AE}" pid="6" name="Unitat Productora">
    <vt:lpwstr>V100 Biblioteca</vt:lpwstr>
  </property>
  <property fmtid="{D5CDD505-2E9C-101B-9397-08002B2CF9AE}" pid="7" name="ContentTypeId">
    <vt:lpwstr>0x010100C16049817207794EBD5CC3F00488D470</vt:lpwstr>
  </property>
  <property fmtid="{D5CDD505-2E9C-101B-9397-08002B2CF9AE}" pid="8" name="Codi QdC">
    <vt:lpwstr>B197</vt:lpwstr>
  </property>
</Properties>
</file>